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6244AA-4D59-5EA8-67B4-228A1CD07139}" v="117" dt="2026-01-23T09:04:18.7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Jeffrey" userId="S::daniel.jeffrey@rrca.org.uk::7bc2a8c3-2621-4cfc-8d35-cede27b825a1" providerId="AD" clId="Web-{766244AA-4D59-5EA8-67B4-228A1CD07139}"/>
    <pc:docChg chg="modSld">
      <pc:chgData name="Daniel Jeffrey" userId="S::daniel.jeffrey@rrca.org.uk::7bc2a8c3-2621-4cfc-8d35-cede27b825a1" providerId="AD" clId="Web-{766244AA-4D59-5EA8-67B4-228A1CD07139}" dt="2026-01-23T09:04:18.755" v="112" actId="14100"/>
      <pc:docMkLst>
        <pc:docMk/>
      </pc:docMkLst>
      <pc:sldChg chg="modSp">
        <pc:chgData name="Daniel Jeffrey" userId="S::daniel.jeffrey@rrca.org.uk::7bc2a8c3-2621-4cfc-8d35-cede27b825a1" providerId="AD" clId="Web-{766244AA-4D59-5EA8-67B4-228A1CD07139}" dt="2026-01-23T09:02:27.146" v="54" actId="20577"/>
        <pc:sldMkLst>
          <pc:docMk/>
          <pc:sldMk cId="1512992422" sldId="257"/>
        </pc:sldMkLst>
        <pc:spChg chg="mod">
          <ac:chgData name="Daniel Jeffrey" userId="S::daniel.jeffrey@rrca.org.uk::7bc2a8c3-2621-4cfc-8d35-cede27b825a1" providerId="AD" clId="Web-{766244AA-4D59-5EA8-67B4-228A1CD07139}" dt="2026-01-23T09:02:27.146" v="54" actId="20577"/>
          <ac:spMkLst>
            <pc:docMk/>
            <pc:sldMk cId="1512992422" sldId="257"/>
            <ac:spMk id="3" creationId="{4F34913E-2E9D-A334-1133-2B2A64652C77}"/>
          </ac:spMkLst>
        </pc:spChg>
      </pc:sldChg>
      <pc:sldChg chg="modSp">
        <pc:chgData name="Daniel Jeffrey" userId="S::daniel.jeffrey@rrca.org.uk::7bc2a8c3-2621-4cfc-8d35-cede27b825a1" providerId="AD" clId="Web-{766244AA-4D59-5EA8-67B4-228A1CD07139}" dt="2026-01-23T09:04:18.755" v="112" actId="14100"/>
        <pc:sldMkLst>
          <pc:docMk/>
          <pc:sldMk cId="1376296183" sldId="258"/>
        </pc:sldMkLst>
        <pc:spChg chg="mod">
          <ac:chgData name="Daniel Jeffrey" userId="S::daniel.jeffrey@rrca.org.uk::7bc2a8c3-2621-4cfc-8d35-cede27b825a1" providerId="AD" clId="Web-{766244AA-4D59-5EA8-67B4-228A1CD07139}" dt="2026-01-23T09:04:18.755" v="112" actId="14100"/>
          <ac:spMkLst>
            <pc:docMk/>
            <pc:sldMk cId="1376296183" sldId="258"/>
            <ac:spMk id="3" creationId="{7F62680B-E7EB-FB44-036B-AEC117248DE5}"/>
          </ac:spMkLst>
        </pc:spChg>
      </pc:sldChg>
    </pc:docChg>
  </pc:docChgLst>
  <pc:docChgLst>
    <pc:chgData name="Daniel Jeffrey" userId="7bc2a8c3-2621-4cfc-8d35-cede27b825a1" providerId="ADAL" clId="{712E3830-D31E-4E8C-A85E-98854A328451}"/>
    <pc:docChg chg="modSld">
      <pc:chgData name="Daniel Jeffrey" userId="7bc2a8c3-2621-4cfc-8d35-cede27b825a1" providerId="ADAL" clId="{712E3830-D31E-4E8C-A85E-98854A328451}" dt="2026-01-15T11:09:06.305" v="1" actId="20577"/>
      <pc:docMkLst>
        <pc:docMk/>
      </pc:docMkLst>
      <pc:sldChg chg="modSp mod">
        <pc:chgData name="Daniel Jeffrey" userId="7bc2a8c3-2621-4cfc-8d35-cede27b825a1" providerId="ADAL" clId="{712E3830-D31E-4E8C-A85E-98854A328451}" dt="2026-01-15T11:09:06.305" v="1" actId="20577"/>
        <pc:sldMkLst>
          <pc:docMk/>
          <pc:sldMk cId="1512992422" sldId="257"/>
        </pc:sldMkLst>
        <pc:spChg chg="mod">
          <ac:chgData name="Daniel Jeffrey" userId="7bc2a8c3-2621-4cfc-8d35-cede27b825a1" providerId="ADAL" clId="{712E3830-D31E-4E8C-A85E-98854A328451}" dt="2026-01-15T11:09:06.305" v="1" actId="20577"/>
          <ac:spMkLst>
            <pc:docMk/>
            <pc:sldMk cId="1512992422" sldId="257"/>
            <ac:spMk id="7" creationId="{5E4D8512-7793-6B8C-2408-24D353E113F9}"/>
          </ac:spMkLst>
        </pc:spChg>
      </pc:sldChg>
      <pc:sldChg chg="modSp mod">
        <pc:chgData name="Daniel Jeffrey" userId="7bc2a8c3-2621-4cfc-8d35-cede27b825a1" providerId="ADAL" clId="{712E3830-D31E-4E8C-A85E-98854A328451}" dt="2026-01-15T11:09:02.602" v="0" actId="20577"/>
        <pc:sldMkLst>
          <pc:docMk/>
          <pc:sldMk cId="1376296183" sldId="258"/>
        </pc:sldMkLst>
        <pc:spChg chg="mod">
          <ac:chgData name="Daniel Jeffrey" userId="7bc2a8c3-2621-4cfc-8d35-cede27b825a1" providerId="ADAL" clId="{712E3830-D31E-4E8C-A85E-98854A328451}" dt="2026-01-15T11:09:02.602" v="0" actId="20577"/>
          <ac:spMkLst>
            <pc:docMk/>
            <pc:sldMk cId="1376296183" sldId="258"/>
            <ac:spMk id="7" creationId="{1080C196-10B3-1657-6D1D-A03E49200A9C}"/>
          </ac:spMkLst>
        </pc:spChg>
      </pc:sldChg>
    </pc:docChg>
  </pc:docChgLst>
  <pc:docChgLst>
    <pc:chgData name="James Sisterson" userId="S::james.sisterson@rrca.org.uk::5af8227e-7625-4c6a-b881-8cb04490107c" providerId="AD" clId="Web-{FB8316A0-7D88-412E-BF20-EB8844475B77}"/>
    <pc:docChg chg="modSld">
      <pc:chgData name="James Sisterson" userId="S::james.sisterson@rrca.org.uk::5af8227e-7625-4c6a-b881-8cb04490107c" providerId="AD" clId="Web-{FB8316A0-7D88-412E-BF20-EB8844475B77}" dt="2026-01-17T20:27:24.342" v="7" actId="20577"/>
      <pc:docMkLst>
        <pc:docMk/>
      </pc:docMkLst>
      <pc:sldChg chg="modSp">
        <pc:chgData name="James Sisterson" userId="S::james.sisterson@rrca.org.uk::5af8227e-7625-4c6a-b881-8cb04490107c" providerId="AD" clId="Web-{FB8316A0-7D88-412E-BF20-EB8844475B77}" dt="2026-01-17T20:27:19.560" v="3" actId="20577"/>
        <pc:sldMkLst>
          <pc:docMk/>
          <pc:sldMk cId="1512992422" sldId="257"/>
        </pc:sldMkLst>
        <pc:spChg chg="mod">
          <ac:chgData name="James Sisterson" userId="S::james.sisterson@rrca.org.uk::5af8227e-7625-4c6a-b881-8cb04490107c" providerId="AD" clId="Web-{FB8316A0-7D88-412E-BF20-EB8844475B77}" dt="2026-01-17T20:27:19.560" v="3" actId="20577"/>
          <ac:spMkLst>
            <pc:docMk/>
            <pc:sldMk cId="1512992422" sldId="257"/>
            <ac:spMk id="7" creationId="{5E4D8512-7793-6B8C-2408-24D353E113F9}"/>
          </ac:spMkLst>
        </pc:spChg>
      </pc:sldChg>
      <pc:sldChg chg="modSp">
        <pc:chgData name="James Sisterson" userId="S::james.sisterson@rrca.org.uk::5af8227e-7625-4c6a-b881-8cb04490107c" providerId="AD" clId="Web-{FB8316A0-7D88-412E-BF20-EB8844475B77}" dt="2026-01-17T20:27:24.342" v="7" actId="20577"/>
        <pc:sldMkLst>
          <pc:docMk/>
          <pc:sldMk cId="1376296183" sldId="258"/>
        </pc:sldMkLst>
        <pc:spChg chg="mod">
          <ac:chgData name="James Sisterson" userId="S::james.sisterson@rrca.org.uk::5af8227e-7625-4c6a-b881-8cb04490107c" providerId="AD" clId="Web-{FB8316A0-7D88-412E-BF20-EB8844475B77}" dt="2026-01-17T20:27:24.342" v="7" actId="20577"/>
          <ac:spMkLst>
            <pc:docMk/>
            <pc:sldMk cId="1376296183" sldId="258"/>
            <ac:spMk id="7" creationId="{1080C196-10B3-1657-6D1D-A03E49200A9C}"/>
          </ac:spMkLst>
        </pc:spChg>
      </pc:sldChg>
    </pc:docChg>
  </pc:docChgLst>
  <pc:docChgLst>
    <pc:chgData clId="Web-{766244AA-4D59-5EA8-67B4-228A1CD07139}"/>
    <pc:docChg chg="modSld">
      <pc:chgData name="" userId="" providerId="" clId="Web-{766244AA-4D59-5EA8-67B4-228A1CD07139}" dt="2026-01-23T09:01:46.646" v="0" actId="20577"/>
      <pc:docMkLst>
        <pc:docMk/>
      </pc:docMkLst>
      <pc:sldChg chg="modSp">
        <pc:chgData name="" userId="" providerId="" clId="Web-{766244AA-4D59-5EA8-67B4-228A1CD07139}" dt="2026-01-23T09:01:46.646" v="0" actId="20577"/>
        <pc:sldMkLst>
          <pc:docMk/>
          <pc:sldMk cId="1512992422" sldId="257"/>
        </pc:sldMkLst>
        <pc:spChg chg="mod">
          <ac:chgData name="" userId="" providerId="" clId="Web-{766244AA-4D59-5EA8-67B4-228A1CD07139}" dt="2026-01-23T09:01:46.646" v="0" actId="20577"/>
          <ac:spMkLst>
            <pc:docMk/>
            <pc:sldMk cId="1512992422" sldId="257"/>
            <ac:spMk id="3" creationId="{4F34913E-2E9D-A334-1133-2B2A64652C7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2F7E87-B330-4CB3-ACD7-3114975D7178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7D4688-756A-45BA-88A6-842166B72D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502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22EC-518E-051D-562D-D47176C4EA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5C67DA-6813-8848-A04B-E9FFDDCB1E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D805D-248D-74ED-9B10-664196A3C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6E7F-B08D-4383-B17E-037C5848FC21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E41D9-6EE1-DCD0-61B3-454F53F93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45F570-75A0-B750-9C06-8A4A3132F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58C76-8382-4CE0-9F62-67BDE20B70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87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B60BB-7655-8503-0A1F-79A0D7A7F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EF8456-BE3A-3CAD-19DC-00F5A4B13C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41F2D-AA53-929E-9559-91EC6BBB3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6E7F-B08D-4383-B17E-037C5848FC21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3072CC-4CE9-315E-13C2-861875982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57C76-820E-7A25-A990-06F0791E6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58C76-8382-4CE0-9F62-67BDE20B70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834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C65ED1-800D-244A-EB8A-15E5E3D0E9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1BA84E-DE96-9651-02F8-A4322E1953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8631DB-E02E-B0A3-2286-03729C694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6E7F-B08D-4383-B17E-037C5848FC21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BE7CD-E2E8-94ED-BFAB-78E7E8D5B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4910A-3310-A7B9-B6AD-139DFB1B7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58C76-8382-4CE0-9F62-67BDE20B70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141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B3440-A58E-C371-EB1D-52E8696CC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94E575-F992-627C-43D6-C0E850A9C0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98621C-9E18-40D3-5FB3-DFADE26AC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6E7F-B08D-4383-B17E-037C5848FC21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49F02-F09D-1F25-E732-5E66C8807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F34A11-DABB-E7BE-9D9F-5A499DBBB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58C76-8382-4CE0-9F62-67BDE20B70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673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369AD-0B65-7E2E-B25A-5C9ED647C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1A9BDE-7F68-5EC2-2FC3-B3086BB8F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35228A-2B4F-F5ED-84F6-CB9F02FA9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6E7F-B08D-4383-B17E-037C5848FC21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B341A2-8101-6F71-182F-EE989EDF7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158423-C474-E442-EE73-294AEC217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58C76-8382-4CE0-9F62-67BDE20B70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890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D074D-2B41-DF56-0B81-DE355D6A2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671B8-D171-7E30-1AB8-8A1136AB42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788FB7-1334-7662-28C5-FAE41D1DF0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1AF74-3CC8-5913-CFC6-385D7CB6A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6E7F-B08D-4383-B17E-037C5848FC21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D31537-797D-2933-A2AE-9E8233A8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711553-D134-4C0E-C80E-8D785AA6D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58C76-8382-4CE0-9F62-67BDE20B70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3867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CB68A-F6A0-2434-0816-8DB20F413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1932DD-6CCD-4448-3EF2-E554C34C22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3E794D-91F0-1372-A765-988EC09685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38D610-EDED-7A8E-DBB1-CAD670DAFB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68B185-6F94-A35F-AFB2-C4677E1DC2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0780F7-7FF7-4525-DE19-3E7E3CE29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6E7F-B08D-4383-B17E-037C5848FC21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02F6CD-D89C-5279-47C2-2278BC631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FDC333-4C81-36F7-D765-D086E7A92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58C76-8382-4CE0-9F62-67BDE20B70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651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5B868-FD52-17D5-E13F-E79BA3399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518969-D6AE-3DE6-13AA-BBA6D12B0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6E7F-B08D-4383-B17E-037C5848FC21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6029E1-5FEE-4BEB-8694-24DAF5A2A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B3F214-A153-7EC3-A0A6-A7CA476A5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58C76-8382-4CE0-9F62-67BDE20B70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422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0510CA-4EE8-3EFD-14A8-E5FB2A8B9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6E7F-B08D-4383-B17E-037C5848FC21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0F9F14-8993-074E-C17B-A31109B83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60169E-12F7-F5CD-AFEB-951516151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58C76-8382-4CE0-9F62-67BDE20B70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138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ECBF9-DFA7-B33D-EADF-B11D27FA0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85977-1ED5-D9F3-60FB-74347B39D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292F6A-1035-0209-B2D9-A49F0E1001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0FB632-3A83-AC7F-E2BE-B83ED36C3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6E7F-B08D-4383-B17E-037C5848FC21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800AC4-B296-E6B9-8E3D-BAAB7CD53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F71452-7E00-2E52-0BB5-49F3F34C8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58C76-8382-4CE0-9F62-67BDE20B70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0112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9F1E5-F637-FF67-A3CE-83D5AE824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72CC53-9AD3-8EC1-B9BB-AC8C68C280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792EC7-CDC8-AE22-039A-F1FDFBD7C9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86FD60-C295-D1DF-F920-C81B62370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6E7F-B08D-4383-B17E-037C5848FC21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EF7751-9826-4ED1-CC00-9658F7E4F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6BA72C-2F13-2579-5DD6-533FFDAA4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58C76-8382-4CE0-9F62-67BDE20B70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410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CA54BB-EC95-9505-4C0A-D9F006A44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31630B-2E0F-0AB4-943A-08711CF42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E7C14-2CFF-9767-1DF9-3B6FFDB49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5D6E7F-B08D-4383-B17E-037C5848FC21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20DBD-ACFF-BEF2-A657-118EB636F7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D0F158-AD6D-0B3A-D3E0-D38B0C70BC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C58C76-8382-4CE0-9F62-67BDE20B70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28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6AE9F0-0177-CFBB-AE29-7A80FD959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F8BFDDD-5E23-F51E-BAF4-1C7A124AF0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5" y="6294973"/>
            <a:ext cx="1383434" cy="56302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9D3BA36-EC0D-782D-49F5-34FFF3CB7F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7259" y="6313423"/>
            <a:ext cx="1528066" cy="544577"/>
          </a:xfrm>
          <a:prstGeom prst="rect">
            <a:avLst/>
          </a:prstGeom>
        </p:spPr>
      </p:pic>
      <p:pic>
        <p:nvPicPr>
          <p:cNvPr id="6" name="Picture 5" descr="A picture containing text, queen, sign&#10;&#10;Description automatically generated">
            <a:extLst>
              <a:ext uri="{FF2B5EF4-FFF2-40B4-BE49-F238E27FC236}">
                <a16:creationId xmlns:a16="http://schemas.microsoft.com/office/drawing/2014/main" id="{47CA918B-812E-3ACB-D272-13B729A1A81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353" b="89388" l="5137" r="95063">
                        <a14:foregroundMark x1="16811" y1="42806" x2="16811" y2="42806"/>
                        <a14:foregroundMark x1="15544" y1="35252" x2="15544" y2="35252"/>
                        <a14:foregroundMark x1="15143" y1="34173" x2="15143" y2="34173"/>
                        <a14:foregroundMark x1="6137" y1="40108" x2="6137" y2="40108"/>
                        <a14:foregroundMark x1="5137" y1="30396" x2="5137" y2="30396"/>
                        <a14:foregroundMark x1="81588" y1="38489" x2="81588" y2="38489"/>
                        <a14:foregroundMark x1="92862" y1="27698" x2="92862" y2="27698"/>
                        <a14:foregroundMark x1="18412" y1="52698" x2="18412" y2="52698"/>
                        <a14:foregroundMark x1="17812" y1="59173" x2="17812" y2="59173"/>
                        <a14:foregroundMark x1="95063" y1="30396" x2="95063" y2="30396"/>
                        <a14:foregroundMark x1="19813" y1="21763" x2="19813" y2="21763"/>
                        <a14:foregroundMark x1="20614" y1="25000" x2="20614" y2="25000"/>
                        <a14:foregroundMark x1="25617" y1="39029" x2="25617" y2="39029"/>
                        <a14:foregroundMark x1="75117" y1="37950" x2="75117" y2="379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2391" y="-98961"/>
            <a:ext cx="3471494" cy="128707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E4D8512-7793-6B8C-2408-24D353E113F9}"/>
              </a:ext>
            </a:extLst>
          </p:cNvPr>
          <p:cNvSpPr txBox="1"/>
          <p:nvPr/>
        </p:nvSpPr>
        <p:spPr>
          <a:xfrm>
            <a:off x="251799" y="135163"/>
            <a:ext cx="7862454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400" b="1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Curriculum Overview </a:t>
            </a:r>
          </a:p>
          <a:p>
            <a:r>
              <a:rPr lang="en-GB" sz="2400" b="1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Business Studies </a:t>
            </a:r>
            <a:endParaRPr lang="en-GB" dirty="0"/>
          </a:p>
          <a:p>
            <a:r>
              <a:rPr lang="en-GB" sz="2400" b="1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KEY STAGE 4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4ADBE30-4A0B-B351-D27F-42CF322A2AFE}"/>
              </a:ext>
            </a:extLst>
          </p:cNvPr>
          <p:cNvSpPr/>
          <p:nvPr/>
        </p:nvSpPr>
        <p:spPr>
          <a:xfrm>
            <a:off x="125820" y="1817545"/>
            <a:ext cx="1434160" cy="135379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Year 10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DDD3E03-E990-A956-6A33-3D9A22667414}"/>
              </a:ext>
            </a:extLst>
          </p:cNvPr>
          <p:cNvSpPr/>
          <p:nvPr/>
        </p:nvSpPr>
        <p:spPr>
          <a:xfrm>
            <a:off x="125820" y="3391788"/>
            <a:ext cx="1434160" cy="135379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Year 11</a:t>
            </a:r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85F4BE44-3C7B-93DF-DC1F-66590ED60E15}"/>
              </a:ext>
            </a:extLst>
          </p:cNvPr>
          <p:cNvSpPr/>
          <p:nvPr/>
        </p:nvSpPr>
        <p:spPr>
          <a:xfrm>
            <a:off x="1593388" y="1883069"/>
            <a:ext cx="1748393" cy="1103307"/>
          </a:xfrm>
          <a:prstGeom prst="flowChartAlternateProcess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Enterprise and entrepreneurship </a:t>
            </a:r>
          </a:p>
        </p:txBody>
      </p:sp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id="{5CEB1881-DA00-53A0-8DA3-665F5ABC64A9}"/>
              </a:ext>
            </a:extLst>
          </p:cNvPr>
          <p:cNvSpPr/>
          <p:nvPr/>
        </p:nvSpPr>
        <p:spPr>
          <a:xfrm>
            <a:off x="3375191" y="1883069"/>
            <a:ext cx="1637414" cy="1103307"/>
          </a:xfrm>
          <a:prstGeom prst="flowChartAlternateProcess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Business opportunity</a:t>
            </a:r>
          </a:p>
        </p:txBody>
      </p:sp>
      <p:sp>
        <p:nvSpPr>
          <p:cNvPr id="14" name="Flowchart: Alternate Process 13">
            <a:extLst>
              <a:ext uri="{FF2B5EF4-FFF2-40B4-BE49-F238E27FC236}">
                <a16:creationId xmlns:a16="http://schemas.microsoft.com/office/drawing/2014/main" id="{9E4A4121-4E16-1021-B42B-40D5951FB660}"/>
              </a:ext>
            </a:extLst>
          </p:cNvPr>
          <p:cNvSpPr/>
          <p:nvPr/>
        </p:nvSpPr>
        <p:spPr>
          <a:xfrm>
            <a:off x="5123584" y="1883069"/>
            <a:ext cx="1637414" cy="1103307"/>
          </a:xfrm>
          <a:prstGeom prst="flowChartAlternateProcess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Business ideas</a:t>
            </a:r>
          </a:p>
        </p:txBody>
      </p:sp>
      <p:sp>
        <p:nvSpPr>
          <p:cNvPr id="15" name="Flowchart: Alternate Process 14">
            <a:extLst>
              <a:ext uri="{FF2B5EF4-FFF2-40B4-BE49-F238E27FC236}">
                <a16:creationId xmlns:a16="http://schemas.microsoft.com/office/drawing/2014/main" id="{612680AD-9826-F0B3-22CA-930D94369F6C}"/>
              </a:ext>
            </a:extLst>
          </p:cNvPr>
          <p:cNvSpPr/>
          <p:nvPr/>
        </p:nvSpPr>
        <p:spPr>
          <a:xfrm>
            <a:off x="6871977" y="1883069"/>
            <a:ext cx="1637414" cy="1103307"/>
          </a:xfrm>
          <a:prstGeom prst="flowChartAlternateProcess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Making businesses effective</a:t>
            </a:r>
          </a:p>
        </p:txBody>
      </p:sp>
      <p:sp>
        <p:nvSpPr>
          <p:cNvPr id="16" name="Flowchart: Alternate Process 15">
            <a:extLst>
              <a:ext uri="{FF2B5EF4-FFF2-40B4-BE49-F238E27FC236}">
                <a16:creationId xmlns:a16="http://schemas.microsoft.com/office/drawing/2014/main" id="{92939065-FF1D-27E0-7B5F-F5D3B609F1D5}"/>
              </a:ext>
            </a:extLst>
          </p:cNvPr>
          <p:cNvSpPr/>
          <p:nvPr/>
        </p:nvSpPr>
        <p:spPr>
          <a:xfrm>
            <a:off x="8620370" y="1883069"/>
            <a:ext cx="1637414" cy="1103307"/>
          </a:xfrm>
          <a:prstGeom prst="flowChartAlternateProcess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External influence</a:t>
            </a:r>
          </a:p>
        </p:txBody>
      </p:sp>
      <p:sp>
        <p:nvSpPr>
          <p:cNvPr id="17" name="Flowchart: Alternate Process 16">
            <a:extLst>
              <a:ext uri="{FF2B5EF4-FFF2-40B4-BE49-F238E27FC236}">
                <a16:creationId xmlns:a16="http://schemas.microsoft.com/office/drawing/2014/main" id="{23F85327-5CB1-9F10-63BD-0A9B67FFA8A9}"/>
              </a:ext>
            </a:extLst>
          </p:cNvPr>
          <p:cNvSpPr/>
          <p:nvPr/>
        </p:nvSpPr>
        <p:spPr>
          <a:xfrm>
            <a:off x="10396471" y="1883069"/>
            <a:ext cx="1637414" cy="1103307"/>
          </a:xfrm>
          <a:prstGeom prst="flowChartAlternateProcess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Business project</a:t>
            </a:r>
          </a:p>
        </p:txBody>
      </p:sp>
      <p:sp>
        <p:nvSpPr>
          <p:cNvPr id="18" name="Flowchart: Alternate Process 17">
            <a:extLst>
              <a:ext uri="{FF2B5EF4-FFF2-40B4-BE49-F238E27FC236}">
                <a16:creationId xmlns:a16="http://schemas.microsoft.com/office/drawing/2014/main" id="{5EFC491A-1516-7405-4281-4BD9F96D3D64}"/>
              </a:ext>
            </a:extLst>
          </p:cNvPr>
          <p:cNvSpPr/>
          <p:nvPr/>
        </p:nvSpPr>
        <p:spPr>
          <a:xfrm>
            <a:off x="1691400" y="1504195"/>
            <a:ext cx="3300763" cy="307722"/>
          </a:xfrm>
          <a:prstGeom prst="flowChartAlternateProcess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Autumn Term</a:t>
            </a:r>
          </a:p>
        </p:txBody>
      </p:sp>
      <p:sp>
        <p:nvSpPr>
          <p:cNvPr id="19" name="Flowchart: Alternate Process 18">
            <a:extLst>
              <a:ext uri="{FF2B5EF4-FFF2-40B4-BE49-F238E27FC236}">
                <a16:creationId xmlns:a16="http://schemas.microsoft.com/office/drawing/2014/main" id="{0494252A-367A-1887-3039-DDF0544EE475}"/>
              </a:ext>
            </a:extLst>
          </p:cNvPr>
          <p:cNvSpPr/>
          <p:nvPr/>
        </p:nvSpPr>
        <p:spPr>
          <a:xfrm>
            <a:off x="5179799" y="1504195"/>
            <a:ext cx="3300763" cy="307722"/>
          </a:xfrm>
          <a:prstGeom prst="flowChartAlternateProcess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Spring Term</a:t>
            </a:r>
          </a:p>
        </p:txBody>
      </p:sp>
      <p:sp>
        <p:nvSpPr>
          <p:cNvPr id="20" name="Flowchart: Alternate Process 19">
            <a:extLst>
              <a:ext uri="{FF2B5EF4-FFF2-40B4-BE49-F238E27FC236}">
                <a16:creationId xmlns:a16="http://schemas.microsoft.com/office/drawing/2014/main" id="{61D307B4-11C5-B23E-6D1D-8EEFFB53E19F}"/>
              </a:ext>
            </a:extLst>
          </p:cNvPr>
          <p:cNvSpPr/>
          <p:nvPr/>
        </p:nvSpPr>
        <p:spPr>
          <a:xfrm>
            <a:off x="8647756" y="1504195"/>
            <a:ext cx="3300763" cy="307722"/>
          </a:xfrm>
          <a:prstGeom prst="flowChartAlternateProcess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Summer Term</a:t>
            </a:r>
          </a:p>
        </p:txBody>
      </p:sp>
      <p:sp>
        <p:nvSpPr>
          <p:cNvPr id="21" name="Flowchart: Alternate Process 20">
            <a:extLst>
              <a:ext uri="{FF2B5EF4-FFF2-40B4-BE49-F238E27FC236}">
                <a16:creationId xmlns:a16="http://schemas.microsoft.com/office/drawing/2014/main" id="{770C88FB-EB6B-2E51-85C2-07C21A538441}"/>
              </a:ext>
            </a:extLst>
          </p:cNvPr>
          <p:cNvSpPr/>
          <p:nvPr/>
        </p:nvSpPr>
        <p:spPr>
          <a:xfrm>
            <a:off x="1626798" y="3533955"/>
            <a:ext cx="1637414" cy="1103307"/>
          </a:xfrm>
          <a:prstGeom prst="flowChartAlternateProcess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Growing the business</a:t>
            </a:r>
          </a:p>
        </p:txBody>
      </p:sp>
      <p:sp>
        <p:nvSpPr>
          <p:cNvPr id="22" name="Flowchart: Alternate Process 21">
            <a:extLst>
              <a:ext uri="{FF2B5EF4-FFF2-40B4-BE49-F238E27FC236}">
                <a16:creationId xmlns:a16="http://schemas.microsoft.com/office/drawing/2014/main" id="{7EA96941-CD01-B809-D07F-A9C0AC36FC82}"/>
              </a:ext>
            </a:extLst>
          </p:cNvPr>
          <p:cNvSpPr/>
          <p:nvPr/>
        </p:nvSpPr>
        <p:spPr>
          <a:xfrm>
            <a:off x="3375191" y="3533953"/>
            <a:ext cx="1637414" cy="1103307"/>
          </a:xfrm>
          <a:prstGeom prst="flowChartAlternateProcess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Making marketing decisions</a:t>
            </a:r>
          </a:p>
        </p:txBody>
      </p:sp>
      <p:sp>
        <p:nvSpPr>
          <p:cNvPr id="23" name="Flowchart: Alternate Process 22">
            <a:extLst>
              <a:ext uri="{FF2B5EF4-FFF2-40B4-BE49-F238E27FC236}">
                <a16:creationId xmlns:a16="http://schemas.microsoft.com/office/drawing/2014/main" id="{08D43F0B-81E6-D12C-AD18-48C18B47226C}"/>
              </a:ext>
            </a:extLst>
          </p:cNvPr>
          <p:cNvSpPr/>
          <p:nvPr/>
        </p:nvSpPr>
        <p:spPr>
          <a:xfrm>
            <a:off x="5123584" y="3533953"/>
            <a:ext cx="1637414" cy="1103307"/>
          </a:xfrm>
          <a:prstGeom prst="flowChartAlternateProcess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Making operational decisions</a:t>
            </a:r>
          </a:p>
        </p:txBody>
      </p:sp>
      <p:sp>
        <p:nvSpPr>
          <p:cNvPr id="24" name="Flowchart: Alternate Process 23">
            <a:extLst>
              <a:ext uri="{FF2B5EF4-FFF2-40B4-BE49-F238E27FC236}">
                <a16:creationId xmlns:a16="http://schemas.microsoft.com/office/drawing/2014/main" id="{325769E4-4D88-3AB9-43E7-045F518E787E}"/>
              </a:ext>
            </a:extLst>
          </p:cNvPr>
          <p:cNvSpPr/>
          <p:nvPr/>
        </p:nvSpPr>
        <p:spPr>
          <a:xfrm>
            <a:off x="6871977" y="3533953"/>
            <a:ext cx="1637414" cy="1103307"/>
          </a:xfrm>
          <a:prstGeom prst="flowChartAlternateProcess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Making financial decisions</a:t>
            </a:r>
          </a:p>
        </p:txBody>
      </p:sp>
      <p:sp>
        <p:nvSpPr>
          <p:cNvPr id="25" name="Flowchart: Alternate Process 24">
            <a:extLst>
              <a:ext uri="{FF2B5EF4-FFF2-40B4-BE49-F238E27FC236}">
                <a16:creationId xmlns:a16="http://schemas.microsoft.com/office/drawing/2014/main" id="{2D4F0953-C10E-AEF8-16F3-2F39A79A24D3}"/>
              </a:ext>
            </a:extLst>
          </p:cNvPr>
          <p:cNvSpPr/>
          <p:nvPr/>
        </p:nvSpPr>
        <p:spPr>
          <a:xfrm>
            <a:off x="8620370" y="3533953"/>
            <a:ext cx="1637414" cy="1103307"/>
          </a:xfrm>
          <a:prstGeom prst="flowChartAlternateProcess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Making human resource decisions</a:t>
            </a:r>
          </a:p>
        </p:txBody>
      </p:sp>
      <p:sp>
        <p:nvSpPr>
          <p:cNvPr id="33" name="Arrow: Right 32">
            <a:extLst>
              <a:ext uri="{FF2B5EF4-FFF2-40B4-BE49-F238E27FC236}">
                <a16:creationId xmlns:a16="http://schemas.microsoft.com/office/drawing/2014/main" id="{4879100D-AFE1-21D9-8808-DF0799D41611}"/>
              </a:ext>
            </a:extLst>
          </p:cNvPr>
          <p:cNvSpPr/>
          <p:nvPr/>
        </p:nvSpPr>
        <p:spPr>
          <a:xfrm>
            <a:off x="4955012" y="2270183"/>
            <a:ext cx="297712" cy="23391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Arrow: Right 33">
            <a:extLst>
              <a:ext uri="{FF2B5EF4-FFF2-40B4-BE49-F238E27FC236}">
                <a16:creationId xmlns:a16="http://schemas.microsoft.com/office/drawing/2014/main" id="{CC513B98-16DF-AD40-3FC5-6A7FAA0416F5}"/>
              </a:ext>
            </a:extLst>
          </p:cNvPr>
          <p:cNvSpPr/>
          <p:nvPr/>
        </p:nvSpPr>
        <p:spPr>
          <a:xfrm>
            <a:off x="8430119" y="2317764"/>
            <a:ext cx="297712" cy="23391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row: Right 34">
            <a:extLst>
              <a:ext uri="{FF2B5EF4-FFF2-40B4-BE49-F238E27FC236}">
                <a16:creationId xmlns:a16="http://schemas.microsoft.com/office/drawing/2014/main" id="{02D64046-50C5-B8DB-0C77-653BDA146FEE}"/>
              </a:ext>
            </a:extLst>
          </p:cNvPr>
          <p:cNvSpPr/>
          <p:nvPr/>
        </p:nvSpPr>
        <p:spPr>
          <a:xfrm>
            <a:off x="1559980" y="2293970"/>
            <a:ext cx="297712" cy="23391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5E695574-22CD-80A1-D4C8-2E9AB716D30B}"/>
              </a:ext>
            </a:extLst>
          </p:cNvPr>
          <p:cNvSpPr/>
          <p:nvPr/>
        </p:nvSpPr>
        <p:spPr>
          <a:xfrm>
            <a:off x="1559980" y="3981757"/>
            <a:ext cx="297712" cy="23391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EAACF4B1-1D5A-B438-B25B-E9380F980F9B}"/>
              </a:ext>
            </a:extLst>
          </p:cNvPr>
          <p:cNvSpPr/>
          <p:nvPr/>
        </p:nvSpPr>
        <p:spPr>
          <a:xfrm>
            <a:off x="4943932" y="3999070"/>
            <a:ext cx="297712" cy="23391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E31E9986-95B2-66D3-7022-4257366BA813}"/>
              </a:ext>
            </a:extLst>
          </p:cNvPr>
          <p:cNvSpPr/>
          <p:nvPr/>
        </p:nvSpPr>
        <p:spPr>
          <a:xfrm>
            <a:off x="8419039" y="4046651"/>
            <a:ext cx="297712" cy="23391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4F34913E-2E9D-A334-1133-2B2A64652C77}"/>
              </a:ext>
            </a:extLst>
          </p:cNvPr>
          <p:cNvSpPr/>
          <p:nvPr/>
        </p:nvSpPr>
        <p:spPr>
          <a:xfrm>
            <a:off x="2950535" y="5332228"/>
            <a:ext cx="6443330" cy="1103307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BTEC Business  / Apprenticeship Business Admin / Apprentice accountant</a:t>
            </a:r>
          </a:p>
        </p:txBody>
      </p:sp>
    </p:spTree>
    <p:extLst>
      <p:ext uri="{BB962C8B-B14F-4D97-AF65-F5344CB8AC3E}">
        <p14:creationId xmlns:p14="http://schemas.microsoft.com/office/powerpoint/2010/main" val="1512992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991E76-6683-D974-11EC-27F12BED46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2A97D01-4F80-4751-0C1D-07F3AC622C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5" y="6294973"/>
            <a:ext cx="1383434" cy="56302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88C2808-454F-18AF-FE45-E19655E77A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7259" y="6313423"/>
            <a:ext cx="1528066" cy="544577"/>
          </a:xfrm>
          <a:prstGeom prst="rect">
            <a:avLst/>
          </a:prstGeom>
        </p:spPr>
      </p:pic>
      <p:pic>
        <p:nvPicPr>
          <p:cNvPr id="6" name="Picture 5" descr="A picture containing text, queen, sign&#10;&#10;Description automatically generated">
            <a:extLst>
              <a:ext uri="{FF2B5EF4-FFF2-40B4-BE49-F238E27FC236}">
                <a16:creationId xmlns:a16="http://schemas.microsoft.com/office/drawing/2014/main" id="{6231AF6C-D4BA-2774-D9BA-8F1F451E5F1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353" b="89388" l="5137" r="95063">
                        <a14:foregroundMark x1="16811" y1="42806" x2="16811" y2="42806"/>
                        <a14:foregroundMark x1="15544" y1="35252" x2="15544" y2="35252"/>
                        <a14:foregroundMark x1="15143" y1="34173" x2="15143" y2="34173"/>
                        <a14:foregroundMark x1="6137" y1="40108" x2="6137" y2="40108"/>
                        <a14:foregroundMark x1="5137" y1="30396" x2="5137" y2="30396"/>
                        <a14:foregroundMark x1="81588" y1="38489" x2="81588" y2="38489"/>
                        <a14:foregroundMark x1="92862" y1="27698" x2="92862" y2="27698"/>
                        <a14:foregroundMark x1="18412" y1="52698" x2="18412" y2="52698"/>
                        <a14:foregroundMark x1="17812" y1="59173" x2="17812" y2="59173"/>
                        <a14:foregroundMark x1="95063" y1="30396" x2="95063" y2="30396"/>
                        <a14:foregroundMark x1="19813" y1="21763" x2="19813" y2="21763"/>
                        <a14:foregroundMark x1="20614" y1="25000" x2="20614" y2="25000"/>
                        <a14:foregroundMark x1="25617" y1="39029" x2="25617" y2="39029"/>
                        <a14:foregroundMark x1="75117" y1="37950" x2="75117" y2="379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2391" y="-98961"/>
            <a:ext cx="3471494" cy="128707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080C196-10B3-1657-6D1D-A03E49200A9C}"/>
              </a:ext>
            </a:extLst>
          </p:cNvPr>
          <p:cNvSpPr txBox="1"/>
          <p:nvPr/>
        </p:nvSpPr>
        <p:spPr>
          <a:xfrm>
            <a:off x="251799" y="135163"/>
            <a:ext cx="7862454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400" b="1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 Curriculum Overview </a:t>
            </a:r>
          </a:p>
          <a:p>
            <a:r>
              <a:rPr lang="en-GB" sz="2400" b="1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Business Studies</a:t>
            </a:r>
            <a:endParaRPr lang="en-GB" dirty="0"/>
          </a:p>
          <a:p>
            <a:r>
              <a:rPr lang="en-GB" sz="24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 STAGE 5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0B130A6-D04C-3F51-6060-E5B0D2CEB20A}"/>
              </a:ext>
            </a:extLst>
          </p:cNvPr>
          <p:cNvSpPr/>
          <p:nvPr/>
        </p:nvSpPr>
        <p:spPr>
          <a:xfrm>
            <a:off x="125820" y="1817545"/>
            <a:ext cx="1434160" cy="135379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Year 12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D312CE0-05C5-92E4-3B6B-8D6E4C773F06}"/>
              </a:ext>
            </a:extLst>
          </p:cNvPr>
          <p:cNvSpPr/>
          <p:nvPr/>
        </p:nvSpPr>
        <p:spPr>
          <a:xfrm>
            <a:off x="125820" y="3391788"/>
            <a:ext cx="1434160" cy="135379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Year 13</a:t>
            </a:r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C5645A25-32B3-E485-77D3-D721C7592943}"/>
              </a:ext>
            </a:extLst>
          </p:cNvPr>
          <p:cNvSpPr/>
          <p:nvPr/>
        </p:nvSpPr>
        <p:spPr>
          <a:xfrm>
            <a:off x="1626798" y="1883069"/>
            <a:ext cx="1637414" cy="1103307"/>
          </a:xfrm>
          <a:prstGeom prst="flowChartAlternateProcess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Unit 1 Exploring Business</a:t>
            </a:r>
          </a:p>
        </p:txBody>
      </p:sp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id="{DFC918EA-FCF4-7211-E61A-D16F04853AAB}"/>
              </a:ext>
            </a:extLst>
          </p:cNvPr>
          <p:cNvSpPr/>
          <p:nvPr/>
        </p:nvSpPr>
        <p:spPr>
          <a:xfrm>
            <a:off x="3375191" y="1883069"/>
            <a:ext cx="1637414" cy="1103307"/>
          </a:xfrm>
          <a:prstGeom prst="flowChartAlternateProcess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Unit 1 Exploring Business</a:t>
            </a:r>
          </a:p>
        </p:txBody>
      </p:sp>
      <p:sp>
        <p:nvSpPr>
          <p:cNvPr id="14" name="Flowchart: Alternate Process 13">
            <a:extLst>
              <a:ext uri="{FF2B5EF4-FFF2-40B4-BE49-F238E27FC236}">
                <a16:creationId xmlns:a16="http://schemas.microsoft.com/office/drawing/2014/main" id="{6EBC9FB6-F5E8-19D4-C574-4F8A866F72BD}"/>
              </a:ext>
            </a:extLst>
          </p:cNvPr>
          <p:cNvSpPr/>
          <p:nvPr/>
        </p:nvSpPr>
        <p:spPr>
          <a:xfrm>
            <a:off x="5123584" y="1883069"/>
            <a:ext cx="1637414" cy="1103307"/>
          </a:xfrm>
          <a:prstGeom prst="flowChartAlternateProcess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Unit 3 Personal Finance</a:t>
            </a:r>
          </a:p>
        </p:txBody>
      </p:sp>
      <p:sp>
        <p:nvSpPr>
          <p:cNvPr id="15" name="Flowchart: Alternate Process 14">
            <a:extLst>
              <a:ext uri="{FF2B5EF4-FFF2-40B4-BE49-F238E27FC236}">
                <a16:creationId xmlns:a16="http://schemas.microsoft.com/office/drawing/2014/main" id="{DEFFDAC0-344C-EB79-B866-B17616170E5E}"/>
              </a:ext>
            </a:extLst>
          </p:cNvPr>
          <p:cNvSpPr/>
          <p:nvPr/>
        </p:nvSpPr>
        <p:spPr>
          <a:xfrm>
            <a:off x="6871977" y="1883069"/>
            <a:ext cx="1637414" cy="1103307"/>
          </a:xfrm>
          <a:prstGeom prst="flowChartAlternateProcess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Unit 3 Business Finance</a:t>
            </a:r>
          </a:p>
        </p:txBody>
      </p:sp>
      <p:sp>
        <p:nvSpPr>
          <p:cNvPr id="16" name="Flowchart: Alternate Process 15">
            <a:extLst>
              <a:ext uri="{FF2B5EF4-FFF2-40B4-BE49-F238E27FC236}">
                <a16:creationId xmlns:a16="http://schemas.microsoft.com/office/drawing/2014/main" id="{AD16BB66-65DE-6289-9F81-5D29A5CF3949}"/>
              </a:ext>
            </a:extLst>
          </p:cNvPr>
          <p:cNvSpPr/>
          <p:nvPr/>
        </p:nvSpPr>
        <p:spPr>
          <a:xfrm>
            <a:off x="8620370" y="1883069"/>
            <a:ext cx="1637414" cy="1103307"/>
          </a:xfrm>
          <a:prstGeom prst="flowChartAlternateProcess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Unit 3 External Assessment</a:t>
            </a:r>
          </a:p>
        </p:txBody>
      </p:sp>
      <p:sp>
        <p:nvSpPr>
          <p:cNvPr id="17" name="Flowchart: Alternate Process 16">
            <a:extLst>
              <a:ext uri="{FF2B5EF4-FFF2-40B4-BE49-F238E27FC236}">
                <a16:creationId xmlns:a16="http://schemas.microsoft.com/office/drawing/2014/main" id="{5F6633FC-CDC1-33F9-230D-C6061225DDB8}"/>
              </a:ext>
            </a:extLst>
          </p:cNvPr>
          <p:cNvSpPr/>
          <p:nvPr/>
        </p:nvSpPr>
        <p:spPr>
          <a:xfrm>
            <a:off x="10388984" y="1883069"/>
            <a:ext cx="1637414" cy="1103307"/>
          </a:xfrm>
          <a:prstGeom prst="flowChartAlternateProcess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Unit 14 Customer Service</a:t>
            </a:r>
          </a:p>
        </p:txBody>
      </p:sp>
      <p:sp>
        <p:nvSpPr>
          <p:cNvPr id="18" name="Flowchart: Alternate Process 17">
            <a:extLst>
              <a:ext uri="{FF2B5EF4-FFF2-40B4-BE49-F238E27FC236}">
                <a16:creationId xmlns:a16="http://schemas.microsoft.com/office/drawing/2014/main" id="{BA434E21-6C79-3DD6-ABAF-F8E2D193A39E}"/>
              </a:ext>
            </a:extLst>
          </p:cNvPr>
          <p:cNvSpPr/>
          <p:nvPr/>
        </p:nvSpPr>
        <p:spPr>
          <a:xfrm>
            <a:off x="1691400" y="1504195"/>
            <a:ext cx="3300763" cy="307722"/>
          </a:xfrm>
          <a:prstGeom prst="flowChartAlternateProcess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Autumn Term</a:t>
            </a:r>
          </a:p>
        </p:txBody>
      </p:sp>
      <p:sp>
        <p:nvSpPr>
          <p:cNvPr id="19" name="Flowchart: Alternate Process 18">
            <a:extLst>
              <a:ext uri="{FF2B5EF4-FFF2-40B4-BE49-F238E27FC236}">
                <a16:creationId xmlns:a16="http://schemas.microsoft.com/office/drawing/2014/main" id="{9DF1EC47-2097-6FCA-B11E-38856A232245}"/>
              </a:ext>
            </a:extLst>
          </p:cNvPr>
          <p:cNvSpPr/>
          <p:nvPr/>
        </p:nvSpPr>
        <p:spPr>
          <a:xfrm>
            <a:off x="5179799" y="1504195"/>
            <a:ext cx="3300763" cy="307722"/>
          </a:xfrm>
          <a:prstGeom prst="flowChartAlternateProcess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Spring Term</a:t>
            </a:r>
          </a:p>
        </p:txBody>
      </p:sp>
      <p:sp>
        <p:nvSpPr>
          <p:cNvPr id="20" name="Flowchart: Alternate Process 19">
            <a:extLst>
              <a:ext uri="{FF2B5EF4-FFF2-40B4-BE49-F238E27FC236}">
                <a16:creationId xmlns:a16="http://schemas.microsoft.com/office/drawing/2014/main" id="{D8354988-1876-0285-D827-AEE66C22B987}"/>
              </a:ext>
            </a:extLst>
          </p:cNvPr>
          <p:cNvSpPr/>
          <p:nvPr/>
        </p:nvSpPr>
        <p:spPr>
          <a:xfrm>
            <a:off x="8647756" y="1504195"/>
            <a:ext cx="3300763" cy="307722"/>
          </a:xfrm>
          <a:prstGeom prst="flowChartAlternateProcess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Summer Term</a:t>
            </a:r>
          </a:p>
        </p:txBody>
      </p:sp>
      <p:sp>
        <p:nvSpPr>
          <p:cNvPr id="21" name="Flowchart: Alternate Process 20">
            <a:extLst>
              <a:ext uri="{FF2B5EF4-FFF2-40B4-BE49-F238E27FC236}">
                <a16:creationId xmlns:a16="http://schemas.microsoft.com/office/drawing/2014/main" id="{1A25E9C4-2C43-4563-AEC5-F39B7724BEC6}"/>
              </a:ext>
            </a:extLst>
          </p:cNvPr>
          <p:cNvSpPr/>
          <p:nvPr/>
        </p:nvSpPr>
        <p:spPr>
          <a:xfrm>
            <a:off x="1626798" y="3533955"/>
            <a:ext cx="1637414" cy="1103307"/>
          </a:xfrm>
          <a:prstGeom prst="flowChartAlternateProcess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Unit 14 Customer Service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Flowchart: Alternate Process 21">
            <a:extLst>
              <a:ext uri="{FF2B5EF4-FFF2-40B4-BE49-F238E27FC236}">
                <a16:creationId xmlns:a16="http://schemas.microsoft.com/office/drawing/2014/main" id="{69C263A0-6974-0268-A49E-D48035049CAC}"/>
              </a:ext>
            </a:extLst>
          </p:cNvPr>
          <p:cNvSpPr/>
          <p:nvPr/>
        </p:nvSpPr>
        <p:spPr>
          <a:xfrm>
            <a:off x="3375191" y="3533953"/>
            <a:ext cx="1637414" cy="1103307"/>
          </a:xfrm>
          <a:prstGeom prst="flowChartAlternateProcess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Unit 2 Marketing</a:t>
            </a:r>
          </a:p>
        </p:txBody>
      </p:sp>
      <p:sp>
        <p:nvSpPr>
          <p:cNvPr id="23" name="Flowchart: Alternate Process 22">
            <a:extLst>
              <a:ext uri="{FF2B5EF4-FFF2-40B4-BE49-F238E27FC236}">
                <a16:creationId xmlns:a16="http://schemas.microsoft.com/office/drawing/2014/main" id="{FEF5413D-A76D-04B2-356D-67755675FEE4}"/>
              </a:ext>
            </a:extLst>
          </p:cNvPr>
          <p:cNvSpPr/>
          <p:nvPr/>
        </p:nvSpPr>
        <p:spPr>
          <a:xfrm>
            <a:off x="5123584" y="3533953"/>
            <a:ext cx="1637414" cy="1103307"/>
          </a:xfrm>
          <a:prstGeom prst="flowChartAlternateProcess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Unit 2 Marketing External Assessment</a:t>
            </a:r>
          </a:p>
        </p:txBody>
      </p:sp>
      <p:sp>
        <p:nvSpPr>
          <p:cNvPr id="24" name="Flowchart: Alternate Process 23">
            <a:extLst>
              <a:ext uri="{FF2B5EF4-FFF2-40B4-BE49-F238E27FC236}">
                <a16:creationId xmlns:a16="http://schemas.microsoft.com/office/drawing/2014/main" id="{EB9191AD-85E2-EA3B-AB33-58E6C9FC1076}"/>
              </a:ext>
            </a:extLst>
          </p:cNvPr>
          <p:cNvSpPr/>
          <p:nvPr/>
        </p:nvSpPr>
        <p:spPr>
          <a:xfrm>
            <a:off x="6871977" y="3533953"/>
            <a:ext cx="1637414" cy="1103307"/>
          </a:xfrm>
          <a:prstGeom prst="flowChartAlternateProcess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Unit 14 Customer Service</a:t>
            </a:r>
          </a:p>
        </p:txBody>
      </p:sp>
      <p:sp>
        <p:nvSpPr>
          <p:cNvPr id="25" name="Flowchart: Alternate Process 24">
            <a:extLst>
              <a:ext uri="{FF2B5EF4-FFF2-40B4-BE49-F238E27FC236}">
                <a16:creationId xmlns:a16="http://schemas.microsoft.com/office/drawing/2014/main" id="{B6B1A401-4021-7B67-B9D8-0A586F219F70}"/>
              </a:ext>
            </a:extLst>
          </p:cNvPr>
          <p:cNvSpPr/>
          <p:nvPr/>
        </p:nvSpPr>
        <p:spPr>
          <a:xfrm>
            <a:off x="8620370" y="3533953"/>
            <a:ext cx="1637414" cy="1103307"/>
          </a:xfrm>
          <a:prstGeom prst="flowChartAlternateProcess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 revision – resits Unit 2 and Unit 3</a:t>
            </a:r>
          </a:p>
        </p:txBody>
      </p:sp>
      <p:sp>
        <p:nvSpPr>
          <p:cNvPr id="33" name="Arrow: Right 32">
            <a:extLst>
              <a:ext uri="{FF2B5EF4-FFF2-40B4-BE49-F238E27FC236}">
                <a16:creationId xmlns:a16="http://schemas.microsoft.com/office/drawing/2014/main" id="{A0F85D43-F5C4-AD24-21A5-A487F63861CB}"/>
              </a:ext>
            </a:extLst>
          </p:cNvPr>
          <p:cNvSpPr/>
          <p:nvPr/>
        </p:nvSpPr>
        <p:spPr>
          <a:xfrm>
            <a:off x="4955012" y="2270183"/>
            <a:ext cx="297712" cy="23391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Arrow: Right 33">
            <a:extLst>
              <a:ext uri="{FF2B5EF4-FFF2-40B4-BE49-F238E27FC236}">
                <a16:creationId xmlns:a16="http://schemas.microsoft.com/office/drawing/2014/main" id="{48706ED1-1FAC-E054-DD00-64682A3DD3DC}"/>
              </a:ext>
            </a:extLst>
          </p:cNvPr>
          <p:cNvSpPr/>
          <p:nvPr/>
        </p:nvSpPr>
        <p:spPr>
          <a:xfrm>
            <a:off x="8430119" y="2317764"/>
            <a:ext cx="297712" cy="23391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row: Right 34">
            <a:extLst>
              <a:ext uri="{FF2B5EF4-FFF2-40B4-BE49-F238E27FC236}">
                <a16:creationId xmlns:a16="http://schemas.microsoft.com/office/drawing/2014/main" id="{FB3C43F2-2EF1-C853-D7ED-0C9718ACA213}"/>
              </a:ext>
            </a:extLst>
          </p:cNvPr>
          <p:cNvSpPr/>
          <p:nvPr/>
        </p:nvSpPr>
        <p:spPr>
          <a:xfrm>
            <a:off x="1559980" y="2359494"/>
            <a:ext cx="297712" cy="23391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10144968-919F-5FEA-0DA6-50BBFFAE63F3}"/>
              </a:ext>
            </a:extLst>
          </p:cNvPr>
          <p:cNvSpPr/>
          <p:nvPr/>
        </p:nvSpPr>
        <p:spPr>
          <a:xfrm>
            <a:off x="1559980" y="3981757"/>
            <a:ext cx="297712" cy="23391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4AE7A14B-5CF5-7960-E53F-9D5649110BA2}"/>
              </a:ext>
            </a:extLst>
          </p:cNvPr>
          <p:cNvSpPr/>
          <p:nvPr/>
        </p:nvSpPr>
        <p:spPr>
          <a:xfrm>
            <a:off x="4943932" y="3999070"/>
            <a:ext cx="297712" cy="23391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CF5D2E84-B4F6-B320-A4DA-D04A08D683EE}"/>
              </a:ext>
            </a:extLst>
          </p:cNvPr>
          <p:cNvSpPr/>
          <p:nvPr/>
        </p:nvSpPr>
        <p:spPr>
          <a:xfrm>
            <a:off x="8419039" y="4046651"/>
            <a:ext cx="297712" cy="23391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7F62680B-E7EB-FB44-036B-AEC117248DE5}"/>
              </a:ext>
            </a:extLst>
          </p:cNvPr>
          <p:cNvSpPr/>
          <p:nvPr/>
        </p:nvSpPr>
        <p:spPr>
          <a:xfrm>
            <a:off x="1635379" y="5016140"/>
            <a:ext cx="8108441" cy="1419395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University Business Management  or International Business Management/ Career Finance / Retail / Customer Services / HR</a:t>
            </a:r>
          </a:p>
        </p:txBody>
      </p:sp>
    </p:spTree>
    <p:extLst>
      <p:ext uri="{BB962C8B-B14F-4D97-AF65-F5344CB8AC3E}">
        <p14:creationId xmlns:p14="http://schemas.microsoft.com/office/powerpoint/2010/main" val="1376296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9E777ED562A24B883084277DE289CD" ma:contentTypeVersion="10" ma:contentTypeDescription="Create a new document." ma:contentTypeScope="" ma:versionID="58ff9335ed18933ec770b031f2c9e92e">
  <xsd:schema xmlns:xsd="http://www.w3.org/2001/XMLSchema" xmlns:xs="http://www.w3.org/2001/XMLSchema" xmlns:p="http://schemas.microsoft.com/office/2006/metadata/properties" xmlns:ns2="67bc3885-a725-4060-9fcd-0c88bde92c06" xmlns:ns3="d8443fa5-81a4-4393-97f1-9818636ed503" targetNamespace="http://schemas.microsoft.com/office/2006/metadata/properties" ma:root="true" ma:fieldsID="70681632d9d3b16b8f68419c300768e8" ns2:_="" ns3:_="">
    <xsd:import namespace="67bc3885-a725-4060-9fcd-0c88bde92c06"/>
    <xsd:import namespace="d8443fa5-81a4-4393-97f1-9818636ed5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bc3885-a725-4060-9fcd-0c88bde92c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443fa5-81a4-4393-97f1-9818636ed503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B32707E-8336-429C-AC32-F981F249C3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bc3885-a725-4060-9fcd-0c88bde92c06"/>
    <ds:schemaRef ds:uri="d8443fa5-81a4-4393-97f1-9818636ed5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9EB02F7-4A6B-4D0A-8B6D-8DB4CA588F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D61457F-CAEE-46A3-BE1B-F117112E9E0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</Words>
  <Application>Microsoft Office PowerPoint</Application>
  <PresentationFormat>Widescreen</PresentationFormat>
  <Paragraphs>38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 Sisterson</dc:creator>
  <cp:lastModifiedBy>Daniel Jeffrey</cp:lastModifiedBy>
  <cp:revision>21</cp:revision>
  <dcterms:created xsi:type="dcterms:W3CDTF">2025-12-03T20:27:06Z</dcterms:created>
  <dcterms:modified xsi:type="dcterms:W3CDTF">2026-01-23T09:04:23Z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0x010100D19E777ED562A24B883084277DE289CD</vt:lpwstr>
  </property>
</Properties>
</file>